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8000663" cy="180006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70" userDrawn="1">
          <p15:clr>
            <a:srgbClr val="A4A3A4"/>
          </p15:clr>
        </p15:guide>
        <p15:guide id="2" pos="567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59" d="100"/>
          <a:sy n="59" d="100"/>
        </p:scale>
        <p:origin x="3112" y="116"/>
      </p:cViewPr>
      <p:guideLst>
        <p:guide orient="horz" pos="5670"/>
        <p:guide pos="567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50050" y="2945943"/>
            <a:ext cx="15300564" cy="6266897"/>
          </a:xfrm>
        </p:spPr>
        <p:txBody>
          <a:bodyPr anchor="b"/>
          <a:lstStyle>
            <a:lvl1pPr algn="ctr">
              <a:defRPr sz="11812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50083" y="9454516"/>
            <a:ext cx="13500497" cy="4345992"/>
          </a:xfrm>
        </p:spPr>
        <p:txBody>
          <a:bodyPr/>
          <a:lstStyle>
            <a:lvl1pPr marL="0" indent="0" algn="ctr">
              <a:buNone/>
              <a:defRPr sz="4725"/>
            </a:lvl1pPr>
            <a:lvl2pPr marL="900044" indent="0" algn="ctr">
              <a:buNone/>
              <a:defRPr sz="3937"/>
            </a:lvl2pPr>
            <a:lvl3pPr marL="1800088" indent="0" algn="ctr">
              <a:buNone/>
              <a:defRPr sz="3543"/>
            </a:lvl3pPr>
            <a:lvl4pPr marL="2700132" indent="0" algn="ctr">
              <a:buNone/>
              <a:defRPr sz="3150"/>
            </a:lvl4pPr>
            <a:lvl5pPr marL="3600176" indent="0" algn="ctr">
              <a:buNone/>
              <a:defRPr sz="3150"/>
            </a:lvl5pPr>
            <a:lvl6pPr marL="4500220" indent="0" algn="ctr">
              <a:buNone/>
              <a:defRPr sz="3150"/>
            </a:lvl6pPr>
            <a:lvl7pPr marL="5400264" indent="0" algn="ctr">
              <a:buNone/>
              <a:defRPr sz="3150"/>
            </a:lvl7pPr>
            <a:lvl8pPr marL="6300307" indent="0" algn="ctr">
              <a:buNone/>
              <a:defRPr sz="3150"/>
            </a:lvl8pPr>
            <a:lvl9pPr marL="7200351" indent="0" algn="ctr">
              <a:buNone/>
              <a:defRPr sz="315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18651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9850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2881725" y="958369"/>
            <a:ext cx="3881393" cy="1525473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37546" y="958369"/>
            <a:ext cx="11419171" cy="1525473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3100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93957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8171" y="4487671"/>
            <a:ext cx="15525572" cy="7487774"/>
          </a:xfrm>
        </p:spPr>
        <p:txBody>
          <a:bodyPr anchor="b"/>
          <a:lstStyle>
            <a:lvl1pPr>
              <a:defRPr sz="11812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8171" y="12046282"/>
            <a:ext cx="15525572" cy="3937644"/>
          </a:xfrm>
        </p:spPr>
        <p:txBody>
          <a:bodyPr/>
          <a:lstStyle>
            <a:lvl1pPr marL="0" indent="0">
              <a:buNone/>
              <a:defRPr sz="4725">
                <a:solidFill>
                  <a:schemeClr val="tx1"/>
                </a:solidFill>
              </a:defRPr>
            </a:lvl1pPr>
            <a:lvl2pPr marL="900044" indent="0">
              <a:buNone/>
              <a:defRPr sz="3937">
                <a:solidFill>
                  <a:schemeClr val="tx1">
                    <a:tint val="75000"/>
                  </a:schemeClr>
                </a:solidFill>
              </a:defRPr>
            </a:lvl2pPr>
            <a:lvl3pPr marL="1800088" indent="0">
              <a:buNone/>
              <a:defRPr sz="3543">
                <a:solidFill>
                  <a:schemeClr val="tx1">
                    <a:tint val="75000"/>
                  </a:schemeClr>
                </a:solidFill>
              </a:defRPr>
            </a:lvl3pPr>
            <a:lvl4pPr marL="2700132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4pPr>
            <a:lvl5pPr marL="3600176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5pPr>
            <a:lvl6pPr marL="4500220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6pPr>
            <a:lvl7pPr marL="5400264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7pPr>
            <a:lvl8pPr marL="6300307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8pPr>
            <a:lvl9pPr marL="7200351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05966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37545" y="4791843"/>
            <a:ext cx="7650282" cy="1142125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12836" y="4791843"/>
            <a:ext cx="7650282" cy="1142125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10340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958373"/>
            <a:ext cx="15525572" cy="3479296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9892" y="4412664"/>
            <a:ext cx="7615123" cy="2162578"/>
          </a:xfrm>
        </p:spPr>
        <p:txBody>
          <a:bodyPr anchor="b"/>
          <a:lstStyle>
            <a:lvl1pPr marL="0" indent="0">
              <a:buNone/>
              <a:defRPr sz="4725" b="1"/>
            </a:lvl1pPr>
            <a:lvl2pPr marL="900044" indent="0">
              <a:buNone/>
              <a:defRPr sz="3937" b="1"/>
            </a:lvl2pPr>
            <a:lvl3pPr marL="1800088" indent="0">
              <a:buNone/>
              <a:defRPr sz="3543" b="1"/>
            </a:lvl3pPr>
            <a:lvl4pPr marL="2700132" indent="0">
              <a:buNone/>
              <a:defRPr sz="3150" b="1"/>
            </a:lvl4pPr>
            <a:lvl5pPr marL="3600176" indent="0">
              <a:buNone/>
              <a:defRPr sz="3150" b="1"/>
            </a:lvl5pPr>
            <a:lvl6pPr marL="4500220" indent="0">
              <a:buNone/>
              <a:defRPr sz="3150" b="1"/>
            </a:lvl6pPr>
            <a:lvl7pPr marL="5400264" indent="0">
              <a:buNone/>
              <a:defRPr sz="3150" b="1"/>
            </a:lvl7pPr>
            <a:lvl8pPr marL="6300307" indent="0">
              <a:buNone/>
              <a:defRPr sz="3150" b="1"/>
            </a:lvl8pPr>
            <a:lvl9pPr marL="7200351" indent="0">
              <a:buNone/>
              <a:defRPr sz="315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9892" y="6575242"/>
            <a:ext cx="7615123" cy="967119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112837" y="4412664"/>
            <a:ext cx="7652626" cy="2162578"/>
          </a:xfrm>
        </p:spPr>
        <p:txBody>
          <a:bodyPr anchor="b"/>
          <a:lstStyle>
            <a:lvl1pPr marL="0" indent="0">
              <a:buNone/>
              <a:defRPr sz="4725" b="1"/>
            </a:lvl1pPr>
            <a:lvl2pPr marL="900044" indent="0">
              <a:buNone/>
              <a:defRPr sz="3937" b="1"/>
            </a:lvl2pPr>
            <a:lvl3pPr marL="1800088" indent="0">
              <a:buNone/>
              <a:defRPr sz="3543" b="1"/>
            </a:lvl3pPr>
            <a:lvl4pPr marL="2700132" indent="0">
              <a:buNone/>
              <a:defRPr sz="3150" b="1"/>
            </a:lvl4pPr>
            <a:lvl5pPr marL="3600176" indent="0">
              <a:buNone/>
              <a:defRPr sz="3150" b="1"/>
            </a:lvl5pPr>
            <a:lvl6pPr marL="4500220" indent="0">
              <a:buNone/>
              <a:defRPr sz="3150" b="1"/>
            </a:lvl6pPr>
            <a:lvl7pPr marL="5400264" indent="0">
              <a:buNone/>
              <a:defRPr sz="3150" b="1"/>
            </a:lvl7pPr>
            <a:lvl8pPr marL="6300307" indent="0">
              <a:buNone/>
              <a:defRPr sz="3150" b="1"/>
            </a:lvl8pPr>
            <a:lvl9pPr marL="7200351" indent="0">
              <a:buNone/>
              <a:defRPr sz="315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112837" y="6575242"/>
            <a:ext cx="7652626" cy="967119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64935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40296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95167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200044"/>
            <a:ext cx="5805682" cy="4200155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2626" y="2591766"/>
            <a:ext cx="9112836" cy="12792138"/>
          </a:xfrm>
        </p:spPr>
        <p:txBody>
          <a:bodyPr/>
          <a:lstStyle>
            <a:lvl1pPr>
              <a:defRPr sz="6300"/>
            </a:lvl1pPr>
            <a:lvl2pPr>
              <a:defRPr sz="5512"/>
            </a:lvl2pPr>
            <a:lvl3pPr>
              <a:defRPr sz="4725"/>
            </a:lvl3pPr>
            <a:lvl4pPr>
              <a:defRPr sz="3937"/>
            </a:lvl4pPr>
            <a:lvl5pPr>
              <a:defRPr sz="3937"/>
            </a:lvl5pPr>
            <a:lvl6pPr>
              <a:defRPr sz="3937"/>
            </a:lvl6pPr>
            <a:lvl7pPr>
              <a:defRPr sz="3937"/>
            </a:lvl7pPr>
            <a:lvl8pPr>
              <a:defRPr sz="3937"/>
            </a:lvl8pPr>
            <a:lvl9pPr>
              <a:defRPr sz="3937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9890" y="5400199"/>
            <a:ext cx="5805682" cy="10004536"/>
          </a:xfrm>
        </p:spPr>
        <p:txBody>
          <a:bodyPr/>
          <a:lstStyle>
            <a:lvl1pPr marL="0" indent="0">
              <a:buNone/>
              <a:defRPr sz="3150"/>
            </a:lvl1pPr>
            <a:lvl2pPr marL="900044" indent="0">
              <a:buNone/>
              <a:defRPr sz="2756"/>
            </a:lvl2pPr>
            <a:lvl3pPr marL="1800088" indent="0">
              <a:buNone/>
              <a:defRPr sz="2362"/>
            </a:lvl3pPr>
            <a:lvl4pPr marL="2700132" indent="0">
              <a:buNone/>
              <a:defRPr sz="1969"/>
            </a:lvl4pPr>
            <a:lvl5pPr marL="3600176" indent="0">
              <a:buNone/>
              <a:defRPr sz="1969"/>
            </a:lvl5pPr>
            <a:lvl6pPr marL="4500220" indent="0">
              <a:buNone/>
              <a:defRPr sz="1969"/>
            </a:lvl6pPr>
            <a:lvl7pPr marL="5400264" indent="0">
              <a:buNone/>
              <a:defRPr sz="1969"/>
            </a:lvl7pPr>
            <a:lvl8pPr marL="6300307" indent="0">
              <a:buNone/>
              <a:defRPr sz="1969"/>
            </a:lvl8pPr>
            <a:lvl9pPr marL="7200351" indent="0">
              <a:buNone/>
              <a:defRPr sz="1969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39751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200044"/>
            <a:ext cx="5805682" cy="4200155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652626" y="2591766"/>
            <a:ext cx="9112836" cy="12792138"/>
          </a:xfrm>
        </p:spPr>
        <p:txBody>
          <a:bodyPr anchor="t"/>
          <a:lstStyle>
            <a:lvl1pPr marL="0" indent="0">
              <a:buNone/>
              <a:defRPr sz="6300"/>
            </a:lvl1pPr>
            <a:lvl2pPr marL="900044" indent="0">
              <a:buNone/>
              <a:defRPr sz="5512"/>
            </a:lvl2pPr>
            <a:lvl3pPr marL="1800088" indent="0">
              <a:buNone/>
              <a:defRPr sz="4725"/>
            </a:lvl3pPr>
            <a:lvl4pPr marL="2700132" indent="0">
              <a:buNone/>
              <a:defRPr sz="3937"/>
            </a:lvl4pPr>
            <a:lvl5pPr marL="3600176" indent="0">
              <a:buNone/>
              <a:defRPr sz="3937"/>
            </a:lvl5pPr>
            <a:lvl6pPr marL="4500220" indent="0">
              <a:buNone/>
              <a:defRPr sz="3937"/>
            </a:lvl6pPr>
            <a:lvl7pPr marL="5400264" indent="0">
              <a:buNone/>
              <a:defRPr sz="3937"/>
            </a:lvl7pPr>
            <a:lvl8pPr marL="6300307" indent="0">
              <a:buNone/>
              <a:defRPr sz="3937"/>
            </a:lvl8pPr>
            <a:lvl9pPr marL="7200351" indent="0">
              <a:buNone/>
              <a:defRPr sz="3937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9890" y="5400199"/>
            <a:ext cx="5805682" cy="10004536"/>
          </a:xfrm>
        </p:spPr>
        <p:txBody>
          <a:bodyPr/>
          <a:lstStyle>
            <a:lvl1pPr marL="0" indent="0">
              <a:buNone/>
              <a:defRPr sz="3150"/>
            </a:lvl1pPr>
            <a:lvl2pPr marL="900044" indent="0">
              <a:buNone/>
              <a:defRPr sz="2756"/>
            </a:lvl2pPr>
            <a:lvl3pPr marL="1800088" indent="0">
              <a:buNone/>
              <a:defRPr sz="2362"/>
            </a:lvl3pPr>
            <a:lvl4pPr marL="2700132" indent="0">
              <a:buNone/>
              <a:defRPr sz="1969"/>
            </a:lvl4pPr>
            <a:lvl5pPr marL="3600176" indent="0">
              <a:buNone/>
              <a:defRPr sz="1969"/>
            </a:lvl5pPr>
            <a:lvl6pPr marL="4500220" indent="0">
              <a:buNone/>
              <a:defRPr sz="1969"/>
            </a:lvl6pPr>
            <a:lvl7pPr marL="5400264" indent="0">
              <a:buNone/>
              <a:defRPr sz="1969"/>
            </a:lvl7pPr>
            <a:lvl8pPr marL="6300307" indent="0">
              <a:buNone/>
              <a:defRPr sz="1969"/>
            </a:lvl8pPr>
            <a:lvl9pPr marL="7200351" indent="0">
              <a:buNone/>
              <a:defRPr sz="1969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55734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37546" y="958373"/>
            <a:ext cx="15525572" cy="34792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7546" y="4791843"/>
            <a:ext cx="15525572" cy="114212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37546" y="16683952"/>
            <a:ext cx="4050149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62720" y="16683952"/>
            <a:ext cx="6075224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712968" y="16683952"/>
            <a:ext cx="4050149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3988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800088" rtl="0" eaLnBrk="1" latinLnBrk="0" hangingPunct="1">
        <a:lnSpc>
          <a:spcPct val="90000"/>
        </a:lnSpc>
        <a:spcBef>
          <a:spcPct val="0"/>
        </a:spcBef>
        <a:buNone/>
        <a:defRPr sz="866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0022" indent="-450022" algn="l" defTabSz="1800088" rtl="0" eaLnBrk="1" latinLnBrk="0" hangingPunct="1">
        <a:lnSpc>
          <a:spcPct val="90000"/>
        </a:lnSpc>
        <a:spcBef>
          <a:spcPts val="1969"/>
        </a:spcBef>
        <a:buFont typeface="Arial" panose="020B0604020202020204" pitchFamily="34" charset="0"/>
        <a:buChar char="•"/>
        <a:defRPr sz="5512" kern="1200">
          <a:solidFill>
            <a:schemeClr val="tx1"/>
          </a:solidFill>
          <a:latin typeface="+mn-lt"/>
          <a:ea typeface="+mn-ea"/>
          <a:cs typeface="+mn-cs"/>
        </a:defRPr>
      </a:lvl1pPr>
      <a:lvl2pPr marL="1350066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2pPr>
      <a:lvl3pPr marL="2250110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937" kern="1200">
          <a:solidFill>
            <a:schemeClr val="tx1"/>
          </a:solidFill>
          <a:latin typeface="+mn-lt"/>
          <a:ea typeface="+mn-ea"/>
          <a:cs typeface="+mn-cs"/>
        </a:defRPr>
      </a:lvl3pPr>
      <a:lvl4pPr marL="3150154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4pPr>
      <a:lvl5pPr marL="4050198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5pPr>
      <a:lvl6pPr marL="4950242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6pPr>
      <a:lvl7pPr marL="5850285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7pPr>
      <a:lvl8pPr marL="6750329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8pPr>
      <a:lvl9pPr marL="7650373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1pPr>
      <a:lvl2pPr marL="900044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2pPr>
      <a:lvl3pPr marL="1800088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3pPr>
      <a:lvl4pPr marL="2700132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4pPr>
      <a:lvl5pPr marL="3600176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5pPr>
      <a:lvl6pPr marL="4500220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6pPr>
      <a:lvl7pPr marL="5400264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7pPr>
      <a:lvl8pPr marL="6300307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8pPr>
      <a:lvl9pPr marL="7200351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>
            <a:extLst>
              <a:ext uri="{FF2B5EF4-FFF2-40B4-BE49-F238E27FC236}">
                <a16:creationId xmlns:a16="http://schemas.microsoft.com/office/drawing/2014/main" id="{D7EE7CB4-95BF-4EFD-BE8A-EBAF3DB7FBD6}"/>
              </a:ext>
            </a:extLst>
          </p:cNvPr>
          <p:cNvSpPr txBox="1"/>
          <p:nvPr/>
        </p:nvSpPr>
        <p:spPr>
          <a:xfrm>
            <a:off x="2458851" y="11189089"/>
            <a:ext cx="14386626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Figure 4—figure supplement 4—source data 1. PowerPoint file containing original western blots for Figure 4—figure supplement 4a, indicating the relevant bands and treatments.</a:t>
            </a:r>
            <a:endParaRPr lang="zh-CN" alt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3EA3D443-71C3-4CCB-BE80-45416DCCD09B}"/>
              </a:ext>
            </a:extLst>
          </p:cNvPr>
          <p:cNvGrpSpPr/>
          <p:nvPr/>
        </p:nvGrpSpPr>
        <p:grpSpPr>
          <a:xfrm>
            <a:off x="844777" y="4020965"/>
            <a:ext cx="17155886" cy="5985919"/>
            <a:chOff x="0" y="-442178"/>
            <a:chExt cx="20946915" cy="8233673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F6DCBC8E-3324-46E6-A3C6-695408E41EE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261937" y="605853"/>
              <a:ext cx="8582827" cy="6063534"/>
            </a:xfrm>
            <a:prstGeom prst="rect">
              <a:avLst/>
            </a:prstGeom>
          </p:spPr>
        </p:pic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F8D50927-6F74-4910-89F7-D5222D128688}"/>
                </a:ext>
              </a:extLst>
            </p:cNvPr>
            <p:cNvGrpSpPr/>
            <p:nvPr/>
          </p:nvGrpSpPr>
          <p:grpSpPr>
            <a:xfrm>
              <a:off x="0" y="708009"/>
              <a:ext cx="9701593" cy="6479119"/>
              <a:chOff x="19652848" y="11798239"/>
              <a:chExt cx="7638797" cy="6479119"/>
            </a:xfrm>
          </p:grpSpPr>
          <p:pic>
            <p:nvPicPr>
              <p:cNvPr id="5" name="图片 4">
                <a:extLst>
                  <a:ext uri="{FF2B5EF4-FFF2-40B4-BE49-F238E27FC236}">
                    <a16:creationId xmlns:a16="http://schemas.microsoft.com/office/drawing/2014/main" id="{D83D3329-7DC3-4EEF-AC8F-6597EA4F8E7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0445893" y="11850132"/>
                <a:ext cx="6845751" cy="6427226"/>
              </a:xfrm>
              <a:prstGeom prst="rect">
                <a:avLst/>
              </a:prstGeom>
            </p:spPr>
          </p:pic>
          <p:pic>
            <p:nvPicPr>
              <p:cNvPr id="6" name="图片 5">
                <a:extLst>
                  <a:ext uri="{FF2B5EF4-FFF2-40B4-BE49-F238E27FC236}">
                    <a16:creationId xmlns:a16="http://schemas.microsoft.com/office/drawing/2014/main" id="{F0A8B7DC-66C6-4575-B5D1-F96D182B4F7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9652848" y="11798239"/>
                <a:ext cx="846218" cy="6427226"/>
              </a:xfrm>
              <a:prstGeom prst="rect">
                <a:avLst/>
              </a:prstGeom>
            </p:spPr>
          </p:pic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E1AE4AD5-10D1-4178-BA30-D4C74D431CAA}"/>
                  </a:ext>
                </a:extLst>
              </p:cNvPr>
              <p:cNvSpPr/>
              <p:nvPr/>
            </p:nvSpPr>
            <p:spPr>
              <a:xfrm>
                <a:off x="20533737" y="12776200"/>
                <a:ext cx="6757908" cy="2766546"/>
              </a:xfrm>
              <a:prstGeom prst="rect">
                <a:avLst/>
              </a:prstGeom>
              <a:noFill/>
              <a:ln w="730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</p:grp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26289672-C7D0-4EC2-9B05-6E81697A0713}"/>
                </a:ext>
              </a:extLst>
            </p:cNvPr>
            <p:cNvSpPr txBox="1"/>
            <p:nvPr/>
          </p:nvSpPr>
          <p:spPr>
            <a:xfrm>
              <a:off x="2447677" y="-442178"/>
              <a:ext cx="1002890" cy="8043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latin typeface="Arial" panose="020B0604020202020204" pitchFamily="34" charset="0"/>
                  <a:cs typeface="Arial" panose="020B0604020202020204" pitchFamily="34" charset="0"/>
                </a:rPr>
                <a:t>EV</a:t>
              </a:r>
              <a:endParaRPr lang="zh-CN" altLang="en-US" sz="3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DBB129F0-FD96-426B-A63B-8DDC9D25908D}"/>
                </a:ext>
              </a:extLst>
            </p:cNvPr>
            <p:cNvSpPr txBox="1"/>
            <p:nvPr/>
          </p:nvSpPr>
          <p:spPr>
            <a:xfrm>
              <a:off x="3755965" y="-386638"/>
              <a:ext cx="3529409" cy="8043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latin typeface="Arial" panose="020B0604020202020204" pitchFamily="34" charset="0"/>
                  <a:cs typeface="Arial" panose="020B0604020202020204" pitchFamily="34" charset="0"/>
                </a:rPr>
                <a:t>RNAi-RLP#1</a:t>
              </a:r>
              <a:endParaRPr lang="zh-CN" altLang="en-US" sz="3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7619F68C-5A5E-4141-8B86-70AB83D1C060}"/>
                </a:ext>
              </a:extLst>
            </p:cNvPr>
            <p:cNvSpPr/>
            <p:nvPr/>
          </p:nvSpPr>
          <p:spPr>
            <a:xfrm flipV="1">
              <a:off x="1605998" y="393362"/>
              <a:ext cx="2042470" cy="45719"/>
            </a:xfrm>
            <a:prstGeom prst="rec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537C9947-2950-438D-8588-23649CE487C1}"/>
                </a:ext>
              </a:extLst>
            </p:cNvPr>
            <p:cNvSpPr/>
            <p:nvPr/>
          </p:nvSpPr>
          <p:spPr>
            <a:xfrm flipV="1">
              <a:off x="4191219" y="430958"/>
              <a:ext cx="2042470" cy="45719"/>
            </a:xfrm>
            <a:prstGeom prst="rec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A423EBF7-697B-4C69-87F9-A84DAB900535}"/>
                </a:ext>
              </a:extLst>
            </p:cNvPr>
            <p:cNvSpPr/>
            <p:nvPr/>
          </p:nvSpPr>
          <p:spPr>
            <a:xfrm flipV="1">
              <a:off x="7103177" y="430958"/>
              <a:ext cx="2042470" cy="52664"/>
            </a:xfrm>
            <a:prstGeom prst="rec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EA0F17F7-47B9-4FF2-B454-5618EB1F18E8}"/>
                </a:ext>
              </a:extLst>
            </p:cNvPr>
            <p:cNvSpPr txBox="1"/>
            <p:nvPr/>
          </p:nvSpPr>
          <p:spPr>
            <a:xfrm>
              <a:off x="6960502" y="-381217"/>
              <a:ext cx="3529409" cy="8043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latin typeface="Arial" panose="020B0604020202020204" pitchFamily="34" charset="0"/>
                  <a:cs typeface="Arial" panose="020B0604020202020204" pitchFamily="34" charset="0"/>
                </a:rPr>
                <a:t>RNAi-RLP#2</a:t>
              </a:r>
              <a:endParaRPr lang="zh-CN" altLang="en-US" sz="3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DC5C72E0-D6BF-4BCE-AC23-0C19CDD4DF77}"/>
                </a:ext>
              </a:extLst>
            </p:cNvPr>
            <p:cNvSpPr txBox="1"/>
            <p:nvPr/>
          </p:nvSpPr>
          <p:spPr>
            <a:xfrm>
              <a:off x="12904681" y="-440386"/>
              <a:ext cx="1002890" cy="8043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latin typeface="Arial" panose="020B0604020202020204" pitchFamily="34" charset="0"/>
                  <a:cs typeface="Arial" panose="020B0604020202020204" pitchFamily="34" charset="0"/>
                </a:rPr>
                <a:t>EV</a:t>
              </a:r>
              <a:endParaRPr lang="zh-CN" altLang="en-US" sz="3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A4BE0051-77A1-4A11-AC77-340CA5A6C58B}"/>
                </a:ext>
              </a:extLst>
            </p:cNvPr>
            <p:cNvSpPr txBox="1"/>
            <p:nvPr/>
          </p:nvSpPr>
          <p:spPr>
            <a:xfrm>
              <a:off x="14212969" y="-384845"/>
              <a:ext cx="3529409" cy="8043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latin typeface="Arial" panose="020B0604020202020204" pitchFamily="34" charset="0"/>
                  <a:cs typeface="Arial" panose="020B0604020202020204" pitchFamily="34" charset="0"/>
                </a:rPr>
                <a:t>RNAi-RLP#1</a:t>
              </a:r>
              <a:endParaRPr lang="zh-CN" altLang="en-US" sz="3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CBAC18A9-2FE8-4A0F-8244-8A3743F7C2C9}"/>
                </a:ext>
              </a:extLst>
            </p:cNvPr>
            <p:cNvSpPr/>
            <p:nvPr/>
          </p:nvSpPr>
          <p:spPr>
            <a:xfrm flipV="1">
              <a:off x="12063002" y="395154"/>
              <a:ext cx="2042470" cy="45719"/>
            </a:xfrm>
            <a:prstGeom prst="rec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00EAE146-947E-4572-9ED9-6F4BE6F1DE1D}"/>
                </a:ext>
              </a:extLst>
            </p:cNvPr>
            <p:cNvSpPr/>
            <p:nvPr/>
          </p:nvSpPr>
          <p:spPr>
            <a:xfrm flipV="1">
              <a:off x="14648223" y="432750"/>
              <a:ext cx="2042470" cy="45719"/>
            </a:xfrm>
            <a:prstGeom prst="rec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5360F53E-08ED-40F8-BA93-7BA77AB84DAE}"/>
                </a:ext>
              </a:extLst>
            </p:cNvPr>
            <p:cNvSpPr/>
            <p:nvPr/>
          </p:nvSpPr>
          <p:spPr>
            <a:xfrm flipV="1">
              <a:off x="17560181" y="439080"/>
              <a:ext cx="2042470" cy="46333"/>
            </a:xfrm>
            <a:prstGeom prst="rec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F5C1793F-C796-4D08-90D8-AAD2EA6AB591}"/>
                </a:ext>
              </a:extLst>
            </p:cNvPr>
            <p:cNvSpPr txBox="1"/>
            <p:nvPr/>
          </p:nvSpPr>
          <p:spPr>
            <a:xfrm>
              <a:off x="17417506" y="-379425"/>
              <a:ext cx="3529409" cy="8043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latin typeface="Arial" panose="020B0604020202020204" pitchFamily="34" charset="0"/>
                  <a:cs typeface="Arial" panose="020B0604020202020204" pitchFamily="34" charset="0"/>
                </a:rPr>
                <a:t>RNAi-RLP#2</a:t>
              </a:r>
              <a:endParaRPr lang="zh-CN" altLang="en-US" sz="3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13B8DAD6-DC4F-40B9-BA38-839BFC0FD87D}"/>
                </a:ext>
              </a:extLst>
            </p:cNvPr>
            <p:cNvSpPr txBox="1"/>
            <p:nvPr/>
          </p:nvSpPr>
          <p:spPr>
            <a:xfrm>
              <a:off x="3625375" y="6902462"/>
              <a:ext cx="2877671" cy="8890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altLang="zh-CN" sz="3600" dirty="0">
                  <a:latin typeface="Arial" panose="020B0604020202020204" pitchFamily="34" charset="0"/>
                  <a:cs typeface="Arial" panose="020B0604020202020204" pitchFamily="34" charset="0"/>
                </a:rPr>
                <a:t>α-</a:t>
              </a:r>
              <a:r>
                <a:rPr lang="en-US" altLang="zh-CN" sz="3600" dirty="0">
                  <a:latin typeface="Arial" panose="020B0604020202020204" pitchFamily="34" charset="0"/>
                  <a:cs typeface="Arial" panose="020B0604020202020204" pitchFamily="34" charset="0"/>
                </a:rPr>
                <a:t>NtRLP4</a:t>
              </a:r>
              <a:endParaRPr lang="zh-CN" altLang="en-US" sz="3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FECC5148-E514-4C0D-8C74-25E3AE4D3D31}"/>
                </a:ext>
              </a:extLst>
            </p:cNvPr>
            <p:cNvSpPr txBox="1"/>
            <p:nvPr/>
          </p:nvSpPr>
          <p:spPr>
            <a:xfrm>
              <a:off x="14803995" y="6902462"/>
              <a:ext cx="2877671" cy="8890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latin typeface="Arial" panose="020B0604020202020204" pitchFamily="34" charset="0"/>
                  <a:cs typeface="Arial" panose="020B0604020202020204" pitchFamily="34" charset="0"/>
                </a:rPr>
                <a:t>RbcL</a:t>
              </a:r>
              <a:endParaRPr lang="zh-CN" altLang="en-US" sz="3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530B878E-7F87-46B3-8BC0-1956E8736FC8}"/>
                </a:ext>
              </a:extLst>
            </p:cNvPr>
            <p:cNvSpPr txBox="1"/>
            <p:nvPr/>
          </p:nvSpPr>
          <p:spPr>
            <a:xfrm>
              <a:off x="1818038" y="1726644"/>
              <a:ext cx="17993032" cy="38101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latin typeface="Arial" panose="020B0604020202020204" pitchFamily="34" charset="0"/>
                  <a:cs typeface="Arial" panose="020B0604020202020204" pitchFamily="34" charset="0"/>
                </a:rPr>
                <a:t>NtRLP4</a:t>
              </a:r>
              <a:endParaRPr lang="zh-CN" altLang="en-US" sz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35754979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</TotalTime>
  <Words>50</Words>
  <Application>Microsoft Office PowerPoint</Application>
  <PresentationFormat>自定义</PresentationFormat>
  <Paragraphs>10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主题​​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HJHuang</dc:creator>
  <cp:lastModifiedBy>HJHuang</cp:lastModifiedBy>
  <cp:revision>4</cp:revision>
  <dcterms:created xsi:type="dcterms:W3CDTF">2026-03-26T06:05:32Z</dcterms:created>
  <dcterms:modified xsi:type="dcterms:W3CDTF">2026-03-26T07:08:24Z</dcterms:modified>
</cp:coreProperties>
</file>